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3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48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2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0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0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0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0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10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4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7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90C5C-D291-4029-B82D-37ADF6B62AF7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9191D-5926-45AF-BE7D-2DBCA8A3C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2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K2O Website Traffic Demographics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26635" y="1710508"/>
            <a:ext cx="3624521" cy="20842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" y="1710508"/>
            <a:ext cx="3604858" cy="1900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888" y="1710508"/>
            <a:ext cx="3657292" cy="19597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50" y="4427296"/>
            <a:ext cx="5762882" cy="19660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7955" y="4427296"/>
            <a:ext cx="5339401" cy="17830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3375" y="4022664"/>
            <a:ext cx="292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 Visitors – 68.88% 25-54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06088" y="4022664"/>
            <a:ext cx="314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New Visitors – 70.07% 25-54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060934"/>
            <a:ext cx="292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 Visitors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– 84.1% Male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67138" y="6060934"/>
            <a:ext cx="314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New Visitors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88.4% Male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909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K2O Website Traffic Demographics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Brandy Zickefoose</dc:creator>
  <cp:lastModifiedBy>Brandy Zickefoose</cp:lastModifiedBy>
  <cp:revision>6</cp:revision>
  <cp:lastPrinted>2017-02-07T15:00:44Z</cp:lastPrinted>
  <dcterms:created xsi:type="dcterms:W3CDTF">2017-02-07T14:46:54Z</dcterms:created>
  <dcterms:modified xsi:type="dcterms:W3CDTF">2017-02-08T14:22:25Z</dcterms:modified>
</cp:coreProperties>
</file>